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305" r:id="rId26"/>
    <p:sldId id="311" r:id="rId27"/>
    <p:sldId id="300" r:id="rId28"/>
    <p:sldId id="312" r:id="rId29"/>
    <p:sldId id="302" r:id="rId30"/>
    <p:sldId id="303" r:id="rId31"/>
    <p:sldId id="310" r:id="rId32"/>
    <p:sldId id="30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0" autoAdjust="0"/>
    <p:restoredTop sz="89629" autoAdjust="0"/>
  </p:normalViewPr>
  <p:slideViewPr>
    <p:cSldViewPr>
      <p:cViewPr varScale="1">
        <p:scale>
          <a:sx n="103" d="100"/>
          <a:sy n="103" d="100"/>
        </p:scale>
        <p:origin x="21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획득 가능한 </a:t>
            </a:r>
            <a:r>
              <a:rPr lang="ko-KR" altLang="en-US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</a:rPr>
              <a:t>살생 없이도 </a:t>
            </a:r>
            <a:r>
              <a:rPr lang="ko-KR" altLang="en-US" sz="2800" dirty="0" err="1">
                <a:solidFill>
                  <a:schemeClr val="bg1"/>
                </a:solidFill>
              </a:rPr>
              <a:t>액션감을</a:t>
            </a:r>
            <a:r>
              <a:rPr lang="ko-KR" altLang="en-US" sz="2800" dirty="0">
                <a:solidFill>
                  <a:schemeClr val="bg1"/>
                </a:solidFill>
              </a:rPr>
              <a:t> 느낄 수 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넓혀가는 탐험 요소 제공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846749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</a:t>
            </a:r>
            <a:r>
              <a:rPr lang="ko-KR" altLang="en-US" sz="33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2993690"/>
            <a:ext cx="8208912" cy="265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6</a:t>
            </a: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7</a:t>
            </a: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물의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물결이동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및 주변 환경 반사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8</a:t>
            </a: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9</a:t>
            </a: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10</a:t>
            </a:r>
            <a:r>
              <a:rPr lang="en-US" altLang="ko-KR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5147984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2348880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3140968"/>
            <a:ext cx="336473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모델링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r>
              <a:rPr lang="en-US" altLang="ko-KR" dirty="0" smtClean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모델링 방학 특강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( Substance Painter)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0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611559" y="1095721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진행 중인 </a:t>
            </a:r>
            <a:r>
              <a:rPr lang="ko-KR" altLang="en-US" sz="2000" b="1" dirty="0" err="1" smtClean="0"/>
              <a:t>개인공부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4255"/>
          <a:stretch/>
        </p:blipFill>
        <p:spPr>
          <a:xfrm>
            <a:off x="611559" y="1960106"/>
            <a:ext cx="3763374" cy="209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11559" y="1484784"/>
            <a:ext cx="3364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3D </a:t>
            </a:r>
            <a:r>
              <a:rPr lang="ko-KR" altLang="en-US" dirty="0" smtClean="0">
                <a:solidFill>
                  <a:schemeClr val="bg1"/>
                </a:solidFill>
              </a:rPr>
              <a:t>배경 그래픽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83" y="1953483"/>
            <a:ext cx="3133949" cy="2113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788024" y="1419608"/>
            <a:ext cx="35283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World Creator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4149080"/>
            <a:ext cx="2793656" cy="22946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65461" y="6309320"/>
            <a:ext cx="44569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Hard-Surface</a:t>
            </a:r>
            <a:r>
              <a:rPr lang="ko-KR" altLang="en-US" sz="1600" dirty="0" smtClean="0">
                <a:solidFill>
                  <a:schemeClr val="bg1"/>
                </a:solidFill>
              </a:rPr>
              <a:t>기법을 이용한 모델링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43" y="4506227"/>
            <a:ext cx="1813702" cy="15474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58" y="4466604"/>
            <a:ext cx="1464306" cy="16266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6" y="4471543"/>
            <a:ext cx="1803312" cy="16497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067944" y="6191071"/>
            <a:ext cx="51447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smtClean="0">
                <a:solidFill>
                  <a:schemeClr val="bg1"/>
                </a:solidFill>
              </a:rPr>
              <a:t> Substance Painter</a:t>
            </a:r>
            <a:r>
              <a:rPr lang="ko-KR" altLang="en-US" dirty="0" smtClean="0">
                <a:solidFill>
                  <a:schemeClr val="bg1"/>
                </a:solidFill>
              </a:rPr>
              <a:t>를 이용한 </a:t>
            </a:r>
            <a:r>
              <a:rPr lang="ko-KR" altLang="en-US" dirty="0" err="1" smtClean="0">
                <a:solidFill>
                  <a:schemeClr val="bg1"/>
                </a:solidFill>
              </a:rPr>
              <a:t>텍스쳐링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49936"/>
              </p:ext>
            </p:extLst>
          </p:nvPr>
        </p:nvGraphicFramePr>
        <p:xfrm>
          <a:off x="525874" y="1638020"/>
          <a:ext cx="2209922" cy="292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3" imgW="3857040" imgH="5104440" progId="Photoshop.Image.13">
                  <p:embed/>
                </p:oleObj>
              </mc:Choice>
              <mc:Fallback>
                <p:oleObj name="Image" r:id="rId3" imgW="3857040" imgH="510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74" y="1638020"/>
                        <a:ext cx="2209922" cy="2923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51520" y="4746373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bg1"/>
                </a:solidFill>
              </a:rPr>
              <a:t>Marblus</a:t>
            </a:r>
            <a:r>
              <a:rPr lang="ko-KR" altLang="en-US" dirty="0" smtClean="0">
                <a:solidFill>
                  <a:schemeClr val="bg1"/>
                </a:solidFill>
              </a:rPr>
              <a:t>를 사용한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캐릭터 의상 제작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99" y="1638020"/>
            <a:ext cx="2059412" cy="29641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2627784" y="476746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자연스러운 </a:t>
            </a:r>
            <a:r>
              <a:rPr lang="ko-KR" altLang="en-US" dirty="0" err="1" smtClean="0">
                <a:solidFill>
                  <a:schemeClr val="bg1"/>
                </a:solidFill>
              </a:rPr>
              <a:t>하이폴</a:t>
            </a:r>
            <a:r>
              <a:rPr lang="ko-KR" altLang="en-US" dirty="0" smtClean="0">
                <a:solidFill>
                  <a:schemeClr val="bg1"/>
                </a:solidFill>
              </a:rPr>
              <a:t> 캐릭터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제작을 위한 인체 공부</a:t>
            </a:r>
            <a:r>
              <a:rPr lang="ko-KR" altLang="en-US" sz="1600" dirty="0" smtClean="0"/>
              <a:t>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38020"/>
            <a:ext cx="2468556" cy="282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5724128" y="4745899"/>
            <a:ext cx="51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</a:rPr>
              <a:t>Z-brush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smtClean="0">
                <a:solidFill>
                  <a:schemeClr val="bg1"/>
                </a:solidFill>
              </a:rPr>
              <a:t>Substance Painter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를 사용한 </a:t>
            </a:r>
            <a:r>
              <a:rPr lang="en-US" altLang="ko-KR" dirty="0" smtClean="0">
                <a:solidFill>
                  <a:schemeClr val="bg1"/>
                </a:solidFill>
              </a:rPr>
              <a:t>PBR </a:t>
            </a:r>
            <a:r>
              <a:rPr lang="ko-KR" altLang="en-US" dirty="0" smtClean="0">
                <a:solidFill>
                  <a:schemeClr val="bg1"/>
                </a:solidFill>
              </a:rPr>
              <a:t>배경 공부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35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057629" y="2394595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466589" y="3338062"/>
            <a:ext cx="2160240" cy="162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778212" y="5296705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DirectX12 </a:t>
            </a:r>
            <a:r>
              <a:rPr lang="ko-KR" altLang="en-US">
                <a:solidFill>
                  <a:schemeClr val="bg1"/>
                </a:solidFill>
              </a:rPr>
              <a:t>기반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 종합설계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까지 진행하였음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644008" y="2420888"/>
            <a:ext cx="336473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629107" y="3338062"/>
            <a:ext cx="3364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엔진 </a:t>
            </a:r>
            <a:r>
              <a:rPr lang="en-US" altLang="ko-KR" dirty="0">
                <a:solidFill>
                  <a:schemeClr val="bg1"/>
                </a:solidFill>
              </a:rPr>
              <a:t>( Unity, Unreal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- 3D </a:t>
            </a:r>
            <a:r>
              <a:rPr lang="ko-KR" altLang="en-US" dirty="0">
                <a:solidFill>
                  <a:schemeClr val="bg1"/>
                </a:solidFill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1009</Words>
  <Application>Microsoft Office PowerPoint</Application>
  <PresentationFormat>화면 슬라이드 쇼(4:3)</PresentationFormat>
  <Paragraphs>323</Paragraphs>
  <Slides>32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Aharoni</vt:lpstr>
      <vt:lpstr>HY견고딕</vt:lpstr>
      <vt:lpstr>맑은 고딕</vt:lpstr>
      <vt:lpstr>양재본목각체M</vt:lpstr>
      <vt:lpstr>한컴 바겐세일 B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191</cp:revision>
  <dcterms:created xsi:type="dcterms:W3CDTF">2016-10-28T15:58:08Z</dcterms:created>
  <dcterms:modified xsi:type="dcterms:W3CDTF">2019-12-05T10:06:51Z</dcterms:modified>
</cp:coreProperties>
</file>